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10B03-B8B4-4C9E-BB00-67A986848F68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1AD49-F18D-44AE-AFF2-9D7542BAE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35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108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39F12-3FCC-4247-8313-9E2D8589F346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59B4F-ABD3-4A2D-9F56-0180F1AF6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39F12-3FCC-4247-8313-9E2D8589F346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59B4F-ABD3-4A2D-9F56-0180F1AF6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0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39F12-3FCC-4247-8313-9E2D8589F346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59B4F-ABD3-4A2D-9F56-0180F1AF6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88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39F12-3FCC-4247-8313-9E2D8589F346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59B4F-ABD3-4A2D-9F56-0180F1AF6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12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39F12-3FCC-4247-8313-9E2D8589F346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59B4F-ABD3-4A2D-9F56-0180F1AF6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39F12-3FCC-4247-8313-9E2D8589F346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59B4F-ABD3-4A2D-9F56-0180F1AF6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2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39F12-3FCC-4247-8313-9E2D8589F346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59B4F-ABD3-4A2D-9F56-0180F1AF6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1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39F12-3FCC-4247-8313-9E2D8589F346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59B4F-ABD3-4A2D-9F56-0180F1AF6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44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39F12-3FCC-4247-8313-9E2D8589F346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59B4F-ABD3-4A2D-9F56-0180F1AF6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4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39F12-3FCC-4247-8313-9E2D8589F346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59B4F-ABD3-4A2D-9F56-0180F1AF6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6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39F12-3FCC-4247-8313-9E2D8589F346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59B4F-ABD3-4A2D-9F56-0180F1AF6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0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39F12-3FCC-4247-8313-9E2D8589F346}" type="datetimeFigureOut">
              <a:rPr lang="en-US" smtClean="0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59B4F-ABD3-4A2D-9F56-0180F1AF6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68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reference/android/database/Cursor.html" TargetMode="External"/><Relationship Id="rId2" Type="http://schemas.openxmlformats.org/officeDocument/2006/relationships/hyperlink" Target="http://developer.android.com/reference/android/database/package-summary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mtClean="0"/>
              <a:t>SQLLite and Android</a:t>
            </a:r>
          </a:p>
        </p:txBody>
      </p:sp>
      <p:sp>
        <p:nvSpPr>
          <p:cNvPr id="3075" name="Subtitle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49395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09800" y="381000"/>
            <a:ext cx="7772400" cy="685800"/>
          </a:xfrm>
        </p:spPr>
        <p:txBody>
          <a:bodyPr/>
          <a:lstStyle/>
          <a:p>
            <a:pPr algn="l"/>
            <a:r>
              <a:rPr lang="en-US" sz="3600"/>
              <a:t>Creating Tables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209800" y="2057400"/>
            <a:ext cx="7772400" cy="914400"/>
          </a:xfrm>
        </p:spPr>
        <p:txBody>
          <a:bodyPr/>
          <a:lstStyle/>
          <a:p>
            <a:r>
              <a:rPr lang="en-US" sz="2400"/>
              <a:t>Create a static string containing the SQLite CREATE statement, use the execSQL( ) method to execute it.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2286000" y="3505200"/>
            <a:ext cx="6934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String  createAuthor = "CREAT TABLE   authors (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                                         id  INTEGER PRIMARY KEY AUTOINCREMENT,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                                         fname  TEXT,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                                          lname  TEXT);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140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myDatabase.execSQL(createAuthor); </a:t>
            </a:r>
          </a:p>
        </p:txBody>
      </p:sp>
    </p:spTree>
    <p:extLst>
      <p:ext uri="{BB962C8B-B14F-4D97-AF65-F5344CB8AC3E}">
        <p14:creationId xmlns:p14="http://schemas.microsoft.com/office/powerpoint/2010/main" val="21109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insert( 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8991600" cy="762000"/>
          </a:xfrm>
        </p:spPr>
        <p:txBody>
          <a:bodyPr/>
          <a:lstStyle/>
          <a:p>
            <a:r>
              <a:rPr lang="en-US" sz="2400"/>
              <a:t>long  insert(String table, String nullColumnHack, ContentValues values)</a:t>
            </a: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2133600" y="3505200"/>
            <a:ext cx="6858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import  android.content.ContentValues;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140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ContentValues  values = new  ContentValues( 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values.put("firstname" , "J.K.");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values.put("lastname" , "Rowling");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long newAuthorID =  myDatabase.insert("tbl_authors" , "" , values);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21884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update( 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09800" y="2057400"/>
            <a:ext cx="7772400" cy="990600"/>
          </a:xfrm>
        </p:spPr>
        <p:txBody>
          <a:bodyPr/>
          <a:lstStyle/>
          <a:p>
            <a:r>
              <a:rPr lang="en-US" sz="2400"/>
              <a:t>int  update(String table, ContentValues values, String whereClause, String[ ] whereArgs</a:t>
            </a:r>
            <a:r>
              <a:rPr lang="en-US" smtClean="0"/>
              <a:t>)</a:t>
            </a:r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2286000" y="3581400"/>
            <a:ext cx="5029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public void updateBookTitle(Integer bookId, String newTitle)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   ContentValues  values = new ContentValues();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   values.put("title" , newTitle);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   myDatabase.update("tbl_books" ,  values 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      "id=?" , new String[ ] {bookId.toString() } );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6381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delete( 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209800" y="2057400"/>
            <a:ext cx="7772400" cy="990600"/>
          </a:xfrm>
        </p:spPr>
        <p:txBody>
          <a:bodyPr/>
          <a:lstStyle/>
          <a:p>
            <a:r>
              <a:rPr lang="en-US" sz="2400"/>
              <a:t>int  delete(String table, String whereClause, String[] whereArgs)</a:t>
            </a:r>
          </a:p>
          <a:p>
            <a:endParaRPr lang="en-US" sz="2400"/>
          </a:p>
        </p:txBody>
      </p:sp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2514600" y="3352800"/>
            <a:ext cx="6629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public void deleteBook(Integer  bookId)  {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     myDatabase.delete("tbl_books" , "id=?" 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         new String[ ]   { bookId.toString( )  } ) 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3760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209800" y="381000"/>
            <a:ext cx="7772400" cy="609600"/>
          </a:xfrm>
        </p:spPr>
        <p:txBody>
          <a:bodyPr/>
          <a:lstStyle/>
          <a:p>
            <a:pPr algn="l"/>
            <a:r>
              <a:rPr lang="en-US" sz="3600"/>
              <a:t>android.database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>
                <a:hlinkClick r:id="rId2"/>
              </a:rPr>
              <a:t>http://developer.android.com/reference/android/database/package-summary.html</a:t>
            </a:r>
            <a:endParaRPr lang="en-US" sz="2400"/>
          </a:p>
          <a:p>
            <a:r>
              <a:rPr lang="en-US" sz="2400"/>
              <a:t>Contains classes and interfaces to explore data returned through a content provider.</a:t>
            </a:r>
          </a:p>
          <a:p>
            <a:r>
              <a:rPr lang="en-US" sz="2400"/>
              <a:t>The main thing you are going to use here is the Cursor interface to get the data from the resultset that is returned by a query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000">
                <a:hlinkClick r:id="rId3"/>
              </a:rPr>
              <a:t>http://developer.android.com/reference/android/database/Cursor.html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2393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Queries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Method of SQLiteDatabase class and performs queries on the DB and returns the results in a Cursor object</a:t>
            </a:r>
          </a:p>
          <a:p>
            <a:r>
              <a:rPr lang="en-US" sz="2400"/>
              <a:t>Cursor c = mdb.query(p1,p2,p3,p4,p5,p6,p7)</a:t>
            </a:r>
          </a:p>
          <a:p>
            <a:pPr lvl="1"/>
            <a:r>
              <a:rPr lang="en-US" sz="2000"/>
              <a:t>p1 ; Table name (String)</a:t>
            </a:r>
          </a:p>
          <a:p>
            <a:pPr lvl="1"/>
            <a:r>
              <a:rPr lang="en-US" sz="2000"/>
              <a:t>p2 ;  Columns to return (String array)</a:t>
            </a:r>
          </a:p>
          <a:p>
            <a:pPr lvl="1"/>
            <a:r>
              <a:rPr lang="en-US" sz="2000"/>
              <a:t>p3 ;  WHERE clause (use null for all, ?s for selection args)</a:t>
            </a:r>
          </a:p>
          <a:p>
            <a:pPr lvl="1"/>
            <a:r>
              <a:rPr lang="en-US" sz="2000"/>
              <a:t>p4 ;  selection arg values for ?s of WHERE clause</a:t>
            </a:r>
          </a:p>
          <a:p>
            <a:pPr lvl="1"/>
            <a:r>
              <a:rPr lang="en-US" sz="2000"/>
              <a:t>p5 ; GROUP BY ( null for none) (String)</a:t>
            </a:r>
          </a:p>
          <a:p>
            <a:pPr lvl="1"/>
            <a:r>
              <a:rPr lang="en-US" sz="2000"/>
              <a:t>p6 ; HAVING (null unless GROUP BY requires one) (String)</a:t>
            </a:r>
          </a:p>
          <a:p>
            <a:pPr lvl="1"/>
            <a:r>
              <a:rPr lang="en-US" sz="2000"/>
              <a:t>p7 ; ORDER BY (null for default ordering)(String)</a:t>
            </a:r>
          </a:p>
          <a:p>
            <a:pPr lvl="1"/>
            <a:r>
              <a:rPr lang="en-US" sz="2000"/>
              <a:t>p8 ; LIMIT (null for no limit) (String)</a:t>
            </a:r>
          </a:p>
        </p:txBody>
      </p:sp>
    </p:spTree>
    <p:extLst>
      <p:ext uri="{BB962C8B-B14F-4D97-AF65-F5344CB8AC3E}">
        <p14:creationId xmlns:p14="http://schemas.microsoft.com/office/powerpoint/2010/main" val="219909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209800" y="381000"/>
            <a:ext cx="7772400" cy="762000"/>
          </a:xfrm>
        </p:spPr>
        <p:txBody>
          <a:bodyPr/>
          <a:lstStyle/>
          <a:p>
            <a:pPr algn="l"/>
            <a:r>
              <a:rPr lang="en-US" smtClean="0"/>
              <a:t>Simple Queries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752600" y="1524000"/>
            <a:ext cx="8686800" cy="4876800"/>
          </a:xfrm>
        </p:spPr>
        <p:txBody>
          <a:bodyPr/>
          <a:lstStyle/>
          <a:p>
            <a:r>
              <a:rPr lang="en-US" sz="2400" i="1"/>
              <a:t>SQL  -</a:t>
            </a:r>
            <a:r>
              <a:rPr lang="en-US" sz="2400"/>
              <a:t>  "SELECT * FROM ABC;"</a:t>
            </a:r>
            <a:br>
              <a:rPr lang="en-US" sz="2400"/>
            </a:br>
            <a:r>
              <a:rPr lang="en-US" sz="2400" i="1"/>
              <a:t>SQLite</a:t>
            </a:r>
            <a:r>
              <a:rPr lang="en-US" sz="2400"/>
              <a:t>  -  Cursor c = mdb.query(abc,null,null,null,null,null,null);</a:t>
            </a:r>
          </a:p>
          <a:p>
            <a:endParaRPr lang="en-US" sz="2400"/>
          </a:p>
          <a:p>
            <a:r>
              <a:rPr lang="en-US" sz="2400" i="1"/>
              <a:t>SQL</a:t>
            </a:r>
            <a:r>
              <a:rPr lang="en-US" sz="2400"/>
              <a:t> - "SELECT * FROM ABC WHERE C1=5" </a:t>
            </a:r>
            <a:br>
              <a:rPr lang="en-US" sz="2400"/>
            </a:br>
            <a:r>
              <a:rPr lang="en-US" sz="2400" i="1"/>
              <a:t>SQLite</a:t>
            </a:r>
            <a:r>
              <a:rPr lang="en-US" sz="2400"/>
              <a:t> - Cursor c = mdb.query(</a:t>
            </a:r>
            <a:br>
              <a:rPr lang="en-US" sz="2400"/>
            </a:br>
            <a:r>
              <a:rPr lang="en-US" sz="2400"/>
              <a:t>               abc,null,"c1=?" , new String[ ] {"5"},null,null,null);</a:t>
            </a:r>
            <a:br>
              <a:rPr lang="en-US" sz="2400"/>
            </a:br>
            <a:endParaRPr lang="en-US" sz="2400"/>
          </a:p>
          <a:p>
            <a:r>
              <a:rPr lang="en-US" sz="2400"/>
              <a:t> SQL – "SELECT title,id FROM BOOKS ORDER BY title ASC"</a:t>
            </a:r>
            <a:br>
              <a:rPr lang="en-US" sz="2400"/>
            </a:br>
            <a:r>
              <a:rPr lang="en-US" sz="2400"/>
              <a:t>SQLite – String colsToReturn [ ] {"title","id"};</a:t>
            </a:r>
            <a:br>
              <a:rPr lang="en-US" sz="2400"/>
            </a:br>
            <a:r>
              <a:rPr lang="en-US" sz="2400"/>
              <a:t>                String sortOrder = "title ASC";</a:t>
            </a:r>
            <a:br>
              <a:rPr lang="en-US" sz="2400"/>
            </a:br>
            <a:r>
              <a:rPr lang="en-US" sz="2400"/>
              <a:t>                Cursor c = mdb.query("books",colsToReturn,</a:t>
            </a:r>
            <a:br>
              <a:rPr lang="en-US" sz="2400"/>
            </a:br>
            <a:r>
              <a:rPr lang="en-US" sz="2400"/>
              <a:t>                 null,null,null,null,sortOrder);</a:t>
            </a:r>
            <a:br>
              <a:rPr lang="en-US" sz="2400"/>
            </a:br>
            <a:r>
              <a:rPr lang="en-US" sz="2400"/>
              <a:t>                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5748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SQLLite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Embedded RDBMS</a:t>
            </a:r>
          </a:p>
          <a:p>
            <a:r>
              <a:rPr lang="en-US" smtClean="0"/>
              <a:t>ACID Compliant</a:t>
            </a:r>
          </a:p>
          <a:p>
            <a:r>
              <a:rPr lang="en-US" smtClean="0"/>
              <a:t>Size – about 257 Kbytes</a:t>
            </a:r>
          </a:p>
          <a:p>
            <a:r>
              <a:rPr lang="en-US" smtClean="0"/>
              <a:t>Not a client/server architecture</a:t>
            </a:r>
          </a:p>
          <a:p>
            <a:pPr lvl="1"/>
            <a:r>
              <a:rPr lang="en-US" smtClean="0"/>
              <a:t>Accessed via function calls from the application</a:t>
            </a:r>
          </a:p>
          <a:p>
            <a:r>
              <a:rPr lang="en-US" smtClean="0"/>
              <a:t>Writing (insert, update, delete) locks the database,  queries can be done  in parallel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32273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SQLLite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Datastore – single, cross platform file (kinda like an MS Access DB)</a:t>
            </a:r>
          </a:p>
          <a:p>
            <a:pPr lvl="1"/>
            <a:r>
              <a:rPr lang="en-US" smtClean="0"/>
              <a:t>Definitions</a:t>
            </a:r>
          </a:p>
          <a:p>
            <a:pPr lvl="1"/>
            <a:r>
              <a:rPr lang="en-US" smtClean="0"/>
              <a:t>Tables</a:t>
            </a:r>
          </a:p>
          <a:p>
            <a:pPr lvl="1"/>
            <a:r>
              <a:rPr lang="en-US" smtClean="0"/>
              <a:t>Indicies</a:t>
            </a:r>
          </a:p>
          <a:p>
            <a:pPr lvl="1"/>
            <a:r>
              <a:rPr lang="en-US" smtClean="0"/>
              <a:t>Data </a:t>
            </a:r>
          </a:p>
        </p:txBody>
      </p:sp>
    </p:spTree>
    <p:extLst>
      <p:ext uri="{BB962C8B-B14F-4D97-AF65-F5344CB8AC3E}">
        <p14:creationId xmlns:p14="http://schemas.microsoft.com/office/powerpoint/2010/main" val="4216241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Storage classes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/>
              <a:t>NULL</a:t>
            </a:r>
            <a:r>
              <a:rPr lang="en-US" sz="2400"/>
              <a:t> – null value</a:t>
            </a:r>
          </a:p>
          <a:p>
            <a:r>
              <a:rPr lang="en-US" sz="2400" b="1"/>
              <a:t>INTEGER</a:t>
            </a:r>
            <a:r>
              <a:rPr lang="en-US" sz="2400"/>
              <a:t> - signed integer, stored in 1, 2, 3, 4, 6, or 8 bytes depending on the magnitude of the value</a:t>
            </a:r>
          </a:p>
          <a:p>
            <a:r>
              <a:rPr lang="en-US" sz="2400" b="1"/>
              <a:t>REAL</a:t>
            </a:r>
            <a:r>
              <a:rPr lang="en-US" sz="2400"/>
              <a:t> - a floating point value,  8-byte IEEE floating point number.</a:t>
            </a:r>
          </a:p>
          <a:p>
            <a:r>
              <a:rPr lang="en-US" sz="2400" b="1"/>
              <a:t>TEXT</a:t>
            </a:r>
            <a:r>
              <a:rPr lang="en-US" sz="2400"/>
              <a:t> - text string, stored using the database encoding (UTF-8, UTF-16BE or UTF-16LE).</a:t>
            </a:r>
          </a:p>
          <a:p>
            <a:r>
              <a:rPr lang="en-US" sz="2400" b="1"/>
              <a:t>BLOB</a:t>
            </a:r>
            <a:r>
              <a:rPr lang="en-US" sz="2400"/>
              <a:t>. The value is a blob of data, stored exactly as it was input.</a:t>
            </a:r>
          </a:p>
        </p:txBody>
      </p:sp>
    </p:spTree>
    <p:extLst>
      <p:ext uri="{BB962C8B-B14F-4D97-AF65-F5344CB8AC3E}">
        <p14:creationId xmlns:p14="http://schemas.microsoft.com/office/powerpoint/2010/main" val="1555906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android.database.sqlite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Contains the SQLite database management classes that an application would use to manage its own private database.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164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android.database.sqlite - Classes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905000" y="2057400"/>
            <a:ext cx="8458200" cy="4114800"/>
          </a:xfrm>
        </p:spPr>
        <p:txBody>
          <a:bodyPr>
            <a:normAutofit lnSpcReduction="10000"/>
          </a:bodyPr>
          <a:lstStyle/>
          <a:p>
            <a:r>
              <a:rPr lang="en-US" sz="1800"/>
              <a:t>SQLiteCloseable - An object created from a SQLiteDatabase that can be closed. </a:t>
            </a:r>
          </a:p>
          <a:p>
            <a:r>
              <a:rPr lang="en-US" sz="1800"/>
              <a:t>SQLiteCursor - A Cursor implementation that exposes results from a query on a SQLiteDatabase. </a:t>
            </a:r>
          </a:p>
          <a:p>
            <a:r>
              <a:rPr lang="en-US" sz="1800"/>
              <a:t>SQLiteDatabase - Exposes methods to manage a SQLite database. </a:t>
            </a:r>
          </a:p>
          <a:p>
            <a:r>
              <a:rPr lang="en-US" sz="1800"/>
              <a:t>SQLiteOpenHelper - A helper class to manage database creation and version management. </a:t>
            </a:r>
          </a:p>
          <a:p>
            <a:r>
              <a:rPr lang="en-US" sz="1800"/>
              <a:t>SQLiteProgram -  A base class for compiled SQLite programs. </a:t>
            </a:r>
          </a:p>
          <a:p>
            <a:r>
              <a:rPr lang="en-US" sz="1800"/>
              <a:t>SQLiteQuery - A SQLite program that represents a query that reads the resulting rows into a CursorWindow. </a:t>
            </a:r>
          </a:p>
          <a:p>
            <a:r>
              <a:rPr lang="en-US" sz="1800"/>
              <a:t>SQLiteQueryBuilder - a convenience class that helps build SQL queries to be sent to SQLiteDatabase objects. </a:t>
            </a:r>
          </a:p>
          <a:p>
            <a:r>
              <a:rPr lang="en-US" sz="1800"/>
              <a:t>SQLiteStatement - A pre-compiled statement against a SQLiteDatabase that can be reused. </a:t>
            </a:r>
          </a:p>
        </p:txBody>
      </p:sp>
    </p:spTree>
    <p:extLst>
      <p:ext uri="{BB962C8B-B14F-4D97-AF65-F5344CB8AC3E}">
        <p14:creationId xmlns:p14="http://schemas.microsoft.com/office/powerpoint/2010/main" val="79646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09800" y="381000"/>
            <a:ext cx="7772400" cy="609600"/>
          </a:xfrm>
        </p:spPr>
        <p:txBody>
          <a:bodyPr/>
          <a:lstStyle/>
          <a:p>
            <a:pPr algn="l"/>
            <a:r>
              <a:rPr lang="en-US" sz="3200"/>
              <a:t>android.database.sqlite.SQLiteDatabase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Contains the methods for: creating, opening, closing, inserting, updating, deleting and quering an SQLite database</a:t>
            </a:r>
          </a:p>
          <a:p>
            <a:r>
              <a:rPr lang="en-US" smtClean="0"/>
              <a:t>These methods are similar to JDBC but more method oriented than what we see with JDBC (remember there is not a RDBMS server running) </a:t>
            </a:r>
          </a:p>
        </p:txBody>
      </p:sp>
    </p:spTree>
    <p:extLst>
      <p:ext uri="{BB962C8B-B14F-4D97-AF65-F5344CB8AC3E}">
        <p14:creationId xmlns:p14="http://schemas.microsoft.com/office/powerpoint/2010/main" val="2919269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/>
              <a:t>openOrCreateDatabase( 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09800" y="2057400"/>
            <a:ext cx="7772400" cy="1143000"/>
          </a:xfrm>
        </p:spPr>
        <p:txBody>
          <a:bodyPr/>
          <a:lstStyle/>
          <a:p>
            <a:r>
              <a:rPr lang="en-US" smtClean="0"/>
              <a:t>This method will open an existing database or create one in the application data area</a:t>
            </a: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2209800" y="3657600"/>
            <a:ext cx="7848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import android.database.sqlite.SQLiteDatabase;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140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SQLiteDatabase  myDatabase;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140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myDatabase = openOrCreateDatabase ("my_sqlite_database.db" ,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                        SQLiteDatabase.CREATE_IF_NECESSARY , null);</a:t>
            </a:r>
          </a:p>
        </p:txBody>
      </p:sp>
    </p:spTree>
    <p:extLst>
      <p:ext uri="{BB962C8B-B14F-4D97-AF65-F5344CB8AC3E}">
        <p14:creationId xmlns:p14="http://schemas.microsoft.com/office/powerpoint/2010/main" val="213492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/>
              <a:t>SQLite Database Properties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209800" y="2057400"/>
            <a:ext cx="7772400" cy="1524000"/>
          </a:xfrm>
        </p:spPr>
        <p:txBody>
          <a:bodyPr/>
          <a:lstStyle/>
          <a:p>
            <a:r>
              <a:rPr lang="en-US" smtClean="0"/>
              <a:t>Important database configuration options include: version, locale, and thread-safe locking.</a:t>
            </a:r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 flipH="1">
            <a:off x="2255838" y="4343400"/>
            <a:ext cx="6888162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import java.util.Locale;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sz="140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myDatabase.setVersion(1);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myDatabase.setLockingEnabled(true);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1400"/>
              <a:t>myDatabase.SetLocale(Locale.getDefault());</a:t>
            </a:r>
          </a:p>
        </p:txBody>
      </p:sp>
    </p:spTree>
    <p:extLst>
      <p:ext uri="{BB962C8B-B14F-4D97-AF65-F5344CB8AC3E}">
        <p14:creationId xmlns:p14="http://schemas.microsoft.com/office/powerpoint/2010/main" val="247828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663</Words>
  <Application>Microsoft Office PowerPoint</Application>
  <PresentationFormat>Widescreen</PresentationFormat>
  <Paragraphs>99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SQLLite and Android</vt:lpstr>
      <vt:lpstr>SQLLite</vt:lpstr>
      <vt:lpstr>SQLLite</vt:lpstr>
      <vt:lpstr>Storage classes</vt:lpstr>
      <vt:lpstr>android.database.sqlite</vt:lpstr>
      <vt:lpstr>android.database.sqlite - Classes</vt:lpstr>
      <vt:lpstr>android.database.sqlite.SQLiteDatabase</vt:lpstr>
      <vt:lpstr>openOrCreateDatabase( )</vt:lpstr>
      <vt:lpstr>SQLite Database Properties</vt:lpstr>
      <vt:lpstr>Creating Tables</vt:lpstr>
      <vt:lpstr>insert( )</vt:lpstr>
      <vt:lpstr>update( )</vt:lpstr>
      <vt:lpstr>delete( )</vt:lpstr>
      <vt:lpstr>android.database</vt:lpstr>
      <vt:lpstr>Queries</vt:lpstr>
      <vt:lpstr>Simple Queries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Arthi</dc:creator>
  <cp:lastModifiedBy>Arthi</cp:lastModifiedBy>
  <cp:revision>3</cp:revision>
  <dcterms:created xsi:type="dcterms:W3CDTF">2018-03-24T16:03:18Z</dcterms:created>
  <dcterms:modified xsi:type="dcterms:W3CDTF">2018-03-25T14:27:11Z</dcterms:modified>
</cp:coreProperties>
</file>